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1"/>
  </p:notesMasterIdLst>
  <p:sldIdLst>
    <p:sldId id="256" r:id="rId2"/>
    <p:sldId id="257" r:id="rId3"/>
    <p:sldId id="263" r:id="rId4"/>
    <p:sldId id="258" r:id="rId5"/>
    <p:sldId id="272" r:id="rId6"/>
    <p:sldId id="265" r:id="rId7"/>
    <p:sldId id="264" r:id="rId8"/>
    <p:sldId id="268" r:id="rId9"/>
    <p:sldId id="259" r:id="rId10"/>
    <p:sldId id="260" r:id="rId11"/>
    <p:sldId id="266" r:id="rId12"/>
    <p:sldId id="270" r:id="rId13"/>
    <p:sldId id="267" r:id="rId14"/>
    <p:sldId id="262" r:id="rId15"/>
    <p:sldId id="269" r:id="rId16"/>
    <p:sldId id="261" r:id="rId17"/>
    <p:sldId id="273" r:id="rId18"/>
    <p:sldId id="274" r:id="rId19"/>
    <p:sldId id="275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AACDDCF-4A63-47DF-AED4-6E53BD8838D3}" type="datetimeFigureOut">
              <a:rPr lang="ru-RU" smtClean="0"/>
              <a:pPr/>
              <a:t>18.10.2014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3C7DCD-AFC5-43A9-9646-44D695D70EC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3C7DCD-AFC5-43A9-9646-44D695D70ECB}" type="slidenum">
              <a:rPr lang="ru-RU" smtClean="0"/>
              <a:pPr/>
              <a:t>13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302919-B568-4C14-AFDF-45174775EBC6}" type="datetimeFigureOut">
              <a:rPr lang="ru-RU" smtClean="0"/>
              <a:pPr/>
              <a:t>18.10.2014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7BA2F9-4982-4A38-B9F4-7641DEF20B3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 advClick="0" advTm="0">
    <p:pull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302919-B568-4C14-AFDF-45174775EBC6}" type="datetimeFigureOut">
              <a:rPr lang="ru-RU" smtClean="0"/>
              <a:pPr/>
              <a:t>18.10.2014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7BA2F9-4982-4A38-B9F4-7641DEF20B3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 advClick="0" advTm="0">
    <p:pull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302919-B568-4C14-AFDF-45174775EBC6}" type="datetimeFigureOut">
              <a:rPr lang="ru-RU" smtClean="0"/>
              <a:pPr/>
              <a:t>18.10.2014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7BA2F9-4982-4A38-B9F4-7641DEF20B3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 advClick="0" advTm="0">
    <p:pull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302919-B568-4C14-AFDF-45174775EBC6}" type="datetimeFigureOut">
              <a:rPr lang="ru-RU" smtClean="0"/>
              <a:pPr/>
              <a:t>18.10.2014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7BA2F9-4982-4A38-B9F4-7641DEF20B3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 advClick="0" advTm="0">
    <p:pull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302919-B568-4C14-AFDF-45174775EBC6}" type="datetimeFigureOut">
              <a:rPr lang="ru-RU" smtClean="0"/>
              <a:pPr/>
              <a:t>18.10.2014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7BA2F9-4982-4A38-B9F4-7641DEF20B3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 advClick="0" advTm="0">
    <p:pull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302919-B568-4C14-AFDF-45174775EBC6}" type="datetimeFigureOut">
              <a:rPr lang="ru-RU" smtClean="0"/>
              <a:pPr/>
              <a:t>18.10.2014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7BA2F9-4982-4A38-B9F4-7641DEF20B3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 advClick="0" advTm="0">
    <p:pull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302919-B568-4C14-AFDF-45174775EBC6}" type="datetimeFigureOut">
              <a:rPr lang="ru-RU" smtClean="0"/>
              <a:pPr/>
              <a:t>18.10.2014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7BA2F9-4982-4A38-B9F4-7641DEF20B3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 advClick="0" advTm="0">
    <p:pull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302919-B568-4C14-AFDF-45174775EBC6}" type="datetimeFigureOut">
              <a:rPr lang="ru-RU" smtClean="0"/>
              <a:pPr/>
              <a:t>18.10.2014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7BA2F9-4982-4A38-B9F4-7641DEF20B3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 advClick="0" advTm="0">
    <p:pull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302919-B568-4C14-AFDF-45174775EBC6}" type="datetimeFigureOut">
              <a:rPr lang="ru-RU" smtClean="0"/>
              <a:pPr/>
              <a:t>18.10.2014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7BA2F9-4982-4A38-B9F4-7641DEF20B3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 advClick="0" advTm="0">
    <p:pull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302919-B568-4C14-AFDF-45174775EBC6}" type="datetimeFigureOut">
              <a:rPr lang="ru-RU" smtClean="0"/>
              <a:pPr/>
              <a:t>18.10.2014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7BA2F9-4982-4A38-B9F4-7641DEF20B3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 advClick="0" advTm="0">
    <p:pull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302919-B568-4C14-AFDF-45174775EBC6}" type="datetimeFigureOut">
              <a:rPr lang="ru-RU" smtClean="0"/>
              <a:pPr/>
              <a:t>18.10.2014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7BA2F9-4982-4A38-B9F4-7641DEF20B3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 advClick="0" advTm="0">
    <p:pull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302919-B568-4C14-AFDF-45174775EBC6}" type="datetimeFigureOut">
              <a:rPr lang="ru-RU" smtClean="0"/>
              <a:pPr/>
              <a:t>18.10.2014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7BA2F9-4982-4A38-B9F4-7641DEF20B3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med" advClick="0" advTm="0">
    <p:pull dir="u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9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1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3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8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66176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85720" y="3643314"/>
            <a:ext cx="5500726" cy="1214446"/>
          </a:xfrm>
        </p:spPr>
        <p:txBody>
          <a:bodyPr>
            <a:normAutofit/>
          </a:bodyPr>
          <a:lstStyle/>
          <a:p>
            <a:endParaRPr lang="ru-RU" b="1" dirty="0">
              <a:solidFill>
                <a:srgbClr val="7030A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928662" y="0"/>
            <a:ext cx="7571671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72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Давайте сохраним</a:t>
            </a:r>
          </a:p>
          <a:p>
            <a:pPr algn="ctr"/>
            <a:r>
              <a:rPr lang="ru-RU" sz="72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нашу планету!</a:t>
            </a:r>
            <a:endParaRPr lang="ru-RU" sz="72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8" name="Рисунок 7" descr="image008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652607">
            <a:off x="5972771" y="3534744"/>
            <a:ext cx="2917558" cy="296674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 spd="med">
    <p:pull dir="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272960" y="0"/>
            <a:ext cx="123783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Да!</a:t>
            </a:r>
            <a:endParaRPr lang="ru-RU" sz="5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478551" y="0"/>
            <a:ext cx="146379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Нет!</a:t>
            </a:r>
            <a:endParaRPr lang="ru-RU" sz="5400" b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pic>
        <p:nvPicPr>
          <p:cNvPr id="4" name="Рисунок 3" descr="dei-fougara2.jpg"/>
          <p:cNvPicPr>
            <a:picLocks noChangeAspect="1"/>
          </p:cNvPicPr>
          <p:nvPr/>
        </p:nvPicPr>
        <p:blipFill>
          <a:blip r:embed="rId3" cstate="print">
            <a:lum contrast="10000"/>
          </a:blip>
          <a:srcRect r="25585"/>
          <a:stretch>
            <a:fillRect/>
          </a:stretch>
        </p:blipFill>
        <p:spPr>
          <a:xfrm>
            <a:off x="209251" y="857232"/>
            <a:ext cx="4219873" cy="378621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Рисунок 4" descr="windfarm1.jpg"/>
          <p:cNvPicPr>
            <a:picLocks noChangeAspect="1"/>
          </p:cNvPicPr>
          <p:nvPr/>
        </p:nvPicPr>
        <p:blipFill>
          <a:blip r:embed="rId4" cstate="print">
            <a:lum contrast="20000"/>
          </a:blip>
          <a:stretch>
            <a:fillRect/>
          </a:stretch>
        </p:blipFill>
        <p:spPr>
          <a:xfrm>
            <a:off x="4714876" y="1785926"/>
            <a:ext cx="4294382" cy="378621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0" y="4857760"/>
            <a:ext cx="4572000" cy="193899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</a:rPr>
              <a:t>В наши дни так много загрязнений в воздухе, что, если бы не наши лёгкие, им некуда было бы деваться.</a:t>
            </a:r>
          </a:p>
          <a:p>
            <a:pPr algn="r"/>
            <a:r>
              <a:rPr lang="ru-RU" sz="2400" b="1" dirty="0" smtClean="0">
                <a:solidFill>
                  <a:schemeClr val="bg1"/>
                </a:solidFill>
              </a:rPr>
              <a:t>Роберт </a:t>
            </a:r>
            <a:r>
              <a:rPr lang="ru-RU" sz="2400" b="1" dirty="0" err="1" smtClean="0">
                <a:solidFill>
                  <a:schemeClr val="bg1"/>
                </a:solidFill>
              </a:rPr>
              <a:t>Орбен</a:t>
            </a:r>
            <a:endParaRPr lang="ru-RU" sz="24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med">
    <p:pull dir="u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272960" y="0"/>
            <a:ext cx="123783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Да!</a:t>
            </a:r>
            <a:endParaRPr lang="ru-RU" sz="5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478551" y="0"/>
            <a:ext cx="146379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Нет!</a:t>
            </a:r>
            <a:endParaRPr lang="ru-RU" sz="5400" b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pic>
        <p:nvPicPr>
          <p:cNvPr id="4" name="Рисунок 3" descr="DSSlTNULVd.jpg"/>
          <p:cNvPicPr>
            <a:picLocks noChangeAspect="1"/>
          </p:cNvPicPr>
          <p:nvPr/>
        </p:nvPicPr>
        <p:blipFill>
          <a:blip r:embed="rId3" cstate="print">
            <a:lum contrast="20000"/>
          </a:blip>
          <a:stretch>
            <a:fillRect/>
          </a:stretch>
        </p:blipFill>
        <p:spPr>
          <a:xfrm>
            <a:off x="111442" y="1000108"/>
            <a:ext cx="4389120" cy="329184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170" name="Picture 2" descr="http://hq-wall.net/i/med_thumb/12/69/nice_my_car_ev_07524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43438" y="1928802"/>
            <a:ext cx="4385894" cy="328614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8" name="TextBox 7"/>
          <p:cNvSpPr txBox="1"/>
          <p:nvPr/>
        </p:nvSpPr>
        <p:spPr>
          <a:xfrm>
            <a:off x="6215074" y="5214950"/>
            <a:ext cx="32147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Электромобиль</a:t>
            </a:r>
            <a:endParaRPr lang="ru-RU" b="1" dirty="0"/>
          </a:p>
        </p:txBody>
      </p:sp>
    </p:spTree>
  </p:cSld>
  <p:clrMapOvr>
    <a:masterClrMapping/>
  </p:clrMapOvr>
  <p:transition spd="med">
    <p:pull dir="u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272960" y="0"/>
            <a:ext cx="123783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Да!</a:t>
            </a:r>
            <a:endParaRPr lang="ru-RU" sz="5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478551" y="0"/>
            <a:ext cx="146379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Нет!</a:t>
            </a:r>
            <a:endParaRPr lang="ru-RU" sz="5400" b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pic>
        <p:nvPicPr>
          <p:cNvPr id="4" name="Рисунок 3" descr="A18-45_1.jpg"/>
          <p:cNvPicPr>
            <a:picLocks noChangeAspect="1"/>
          </p:cNvPicPr>
          <p:nvPr/>
        </p:nvPicPr>
        <p:blipFill>
          <a:blip r:embed="rId3" cstate="print">
            <a:lum contrast="20000"/>
          </a:blip>
          <a:stretch>
            <a:fillRect/>
          </a:stretch>
        </p:blipFill>
        <p:spPr>
          <a:xfrm>
            <a:off x="71406" y="928670"/>
            <a:ext cx="4469467" cy="335758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Рисунок 4" descr="241402.jpg"/>
          <p:cNvPicPr>
            <a:picLocks noChangeAspect="1"/>
          </p:cNvPicPr>
          <p:nvPr/>
        </p:nvPicPr>
        <p:blipFill>
          <a:blip r:embed="rId4" cstate="print">
            <a:lum contrast="20000"/>
          </a:blip>
          <a:stretch>
            <a:fillRect/>
          </a:stretch>
        </p:blipFill>
        <p:spPr>
          <a:xfrm>
            <a:off x="4652989" y="2428868"/>
            <a:ext cx="4419605" cy="331470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0" y="4500570"/>
            <a:ext cx="4572000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</a:rPr>
              <a:t>Сейчас, попадая под дождь, не думаешь, что вырастешь как гриб, а как бы этот гриб не вырос на тебе! </a:t>
            </a:r>
          </a:p>
          <a:p>
            <a:pPr algn="r"/>
            <a:endParaRPr lang="ru-RU" sz="2400" b="1" dirty="0" smtClean="0">
              <a:solidFill>
                <a:schemeClr val="bg1"/>
              </a:solidFill>
            </a:endParaRPr>
          </a:p>
          <a:p>
            <a:pPr algn="r"/>
            <a:r>
              <a:rPr lang="ru-RU" sz="2400" b="1" dirty="0" smtClean="0">
                <a:solidFill>
                  <a:schemeClr val="bg1"/>
                </a:solidFill>
              </a:rPr>
              <a:t>(Ирина </a:t>
            </a:r>
            <a:r>
              <a:rPr lang="ru-RU" sz="2400" b="1" dirty="0" err="1" smtClean="0">
                <a:solidFill>
                  <a:schemeClr val="bg1"/>
                </a:solidFill>
              </a:rPr>
              <a:t>Вязовцева</a:t>
            </a:r>
            <a:r>
              <a:rPr lang="ru-RU" sz="2400" b="1" dirty="0" smtClean="0">
                <a:solidFill>
                  <a:schemeClr val="bg1"/>
                </a:solidFill>
              </a:rPr>
              <a:t>)</a:t>
            </a:r>
            <a:endParaRPr lang="ru-RU" sz="24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med">
    <p:pull dir="u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272960" y="0"/>
            <a:ext cx="123783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Да!</a:t>
            </a:r>
            <a:endParaRPr lang="ru-RU" sz="5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478551" y="0"/>
            <a:ext cx="146379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Нет!</a:t>
            </a:r>
            <a:endParaRPr lang="ru-RU" sz="5400" b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pic>
        <p:nvPicPr>
          <p:cNvPr id="4" name="Рисунок 3" descr="26107.jpg"/>
          <p:cNvPicPr>
            <a:picLocks noChangeAspect="1"/>
          </p:cNvPicPr>
          <p:nvPr/>
        </p:nvPicPr>
        <p:blipFill>
          <a:blip r:embed="rId4" cstate="print">
            <a:lum bright="10000" contrast="20000"/>
          </a:blip>
          <a:stretch>
            <a:fillRect/>
          </a:stretch>
        </p:blipFill>
        <p:spPr>
          <a:xfrm>
            <a:off x="71406" y="1428736"/>
            <a:ext cx="4434082" cy="321471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0" y="4857760"/>
            <a:ext cx="4572000" cy="193899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</a:rPr>
              <a:t>Не приведи, господь, когда "дышать полной грудью", можно будет</a:t>
            </a:r>
          </a:p>
          <a:p>
            <a:pPr algn="r"/>
            <a:r>
              <a:rPr lang="ru-RU" sz="2400" b="1" dirty="0" smtClean="0">
                <a:solidFill>
                  <a:schemeClr val="bg1"/>
                </a:solidFill>
              </a:rPr>
              <a:t> лишь с помощью противогаза. Борис Шапиро</a:t>
            </a:r>
            <a:endParaRPr lang="ru-RU" sz="2400" b="1" dirty="0">
              <a:solidFill>
                <a:schemeClr val="bg1"/>
              </a:solidFill>
            </a:endParaRPr>
          </a:p>
        </p:txBody>
      </p:sp>
      <p:pic>
        <p:nvPicPr>
          <p:cNvPr id="4102" name="Picture 6" descr="http://www.hypnosecannes.fr/public/img/big/4fbf46b21a4a2.jpg"/>
          <p:cNvPicPr>
            <a:picLocks noChangeAspect="1" noChangeArrowheads="1"/>
          </p:cNvPicPr>
          <p:nvPr/>
        </p:nvPicPr>
        <p:blipFill>
          <a:blip r:embed="rId5" cstate="print"/>
          <a:srcRect l="21250" b="1666"/>
          <a:stretch>
            <a:fillRect/>
          </a:stretch>
        </p:blipFill>
        <p:spPr bwMode="auto">
          <a:xfrm>
            <a:off x="4786314" y="2071678"/>
            <a:ext cx="4286280" cy="401416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 spd="med">
    <p:pull dir="u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272960" y="0"/>
            <a:ext cx="123783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Да!</a:t>
            </a:r>
            <a:endParaRPr lang="ru-RU" sz="5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478551" y="0"/>
            <a:ext cx="146379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Нет!</a:t>
            </a:r>
            <a:endParaRPr lang="ru-RU" sz="5400" b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pic>
        <p:nvPicPr>
          <p:cNvPr id="4" name="Рисунок 3" descr="default.jpeg"/>
          <p:cNvPicPr>
            <a:picLocks noChangeAspect="1"/>
          </p:cNvPicPr>
          <p:nvPr/>
        </p:nvPicPr>
        <p:blipFill>
          <a:blip r:embed="rId3" cstate="print">
            <a:lum bright="10000" contrast="20000"/>
          </a:blip>
          <a:stretch>
            <a:fillRect/>
          </a:stretch>
        </p:blipFill>
        <p:spPr>
          <a:xfrm>
            <a:off x="147766" y="928670"/>
            <a:ext cx="4352827" cy="420873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Рисунок 4" descr="clean-water.jpg"/>
          <p:cNvPicPr>
            <a:picLocks noChangeAspect="1"/>
          </p:cNvPicPr>
          <p:nvPr/>
        </p:nvPicPr>
        <p:blipFill>
          <a:blip r:embed="rId4" cstate="print">
            <a:lum contrast="20000"/>
          </a:blip>
          <a:stretch>
            <a:fillRect/>
          </a:stretch>
        </p:blipFill>
        <p:spPr>
          <a:xfrm>
            <a:off x="4800575" y="1629626"/>
            <a:ext cx="4129143" cy="387107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357158" y="5572140"/>
            <a:ext cx="878684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chemeClr val="bg1">
                    <a:lumMod val="95000"/>
                  </a:schemeClr>
                </a:solidFill>
              </a:rPr>
              <a:t>Гераклит утверждал, что в одну   </a:t>
            </a:r>
            <a:r>
              <a:rPr lang="ru-RU" sz="2400" dirty="0" smtClean="0"/>
              <a:t>реку нельзя вступить дважды.</a:t>
            </a:r>
            <a:r>
              <a:rPr lang="ru-RU" sz="2400" dirty="0" smtClean="0">
                <a:solidFill>
                  <a:schemeClr val="bg1">
                    <a:lumMod val="95000"/>
                  </a:schemeClr>
                </a:solidFill>
              </a:rPr>
              <a:t>. Современные экологи утвержда</a:t>
            </a:r>
            <a:r>
              <a:rPr lang="ru-RU" sz="2400" dirty="0" smtClean="0"/>
              <a:t>ют, что есть реки, в которые </a:t>
            </a:r>
            <a:r>
              <a:rPr lang="ru-RU" sz="2400" dirty="0" smtClean="0">
                <a:solidFill>
                  <a:schemeClr val="bg1">
                    <a:lumMod val="95000"/>
                  </a:schemeClr>
                </a:solidFill>
              </a:rPr>
              <a:t>нельзя вступить и раза. 				</a:t>
            </a:r>
            <a:r>
              <a:rPr lang="ru-RU" sz="2400" dirty="0" smtClean="0"/>
              <a:t>Евгений </a:t>
            </a:r>
            <a:r>
              <a:rPr lang="ru-RU" sz="2400" dirty="0" err="1" smtClean="0"/>
              <a:t>Кащеев</a:t>
            </a:r>
            <a:endParaRPr lang="ru-RU" sz="2400" dirty="0"/>
          </a:p>
        </p:txBody>
      </p:sp>
    </p:spTree>
  </p:cSld>
  <p:clrMapOvr>
    <a:masterClrMapping/>
  </p:clrMapOvr>
  <p:transition spd="med">
    <p:pull dir="u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272960" y="0"/>
            <a:ext cx="123783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Да!</a:t>
            </a:r>
            <a:endParaRPr lang="ru-RU" sz="5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478551" y="0"/>
            <a:ext cx="146379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Нет!</a:t>
            </a:r>
            <a:endParaRPr lang="ru-RU" sz="5400" b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pic>
        <p:nvPicPr>
          <p:cNvPr id="4" name="Рисунок 3" descr="fish1bh0.jpg"/>
          <p:cNvPicPr>
            <a:picLocks noChangeAspect="1"/>
          </p:cNvPicPr>
          <p:nvPr/>
        </p:nvPicPr>
        <p:blipFill>
          <a:blip r:embed="rId3" cstate="print">
            <a:lum contrast="20000"/>
          </a:blip>
          <a:stretch>
            <a:fillRect/>
          </a:stretch>
        </p:blipFill>
        <p:spPr>
          <a:xfrm>
            <a:off x="357158" y="928670"/>
            <a:ext cx="3652482" cy="550072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242" name="Picture 2" descr="http://file.mobilmusic.ru/3a/6b/0f/294994-48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72066" y="1000108"/>
            <a:ext cx="3667151" cy="550072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 spd="med">
    <p:pull dir="u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272960" y="0"/>
            <a:ext cx="123783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Да!</a:t>
            </a:r>
            <a:endParaRPr lang="ru-RU" sz="5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478551" y="0"/>
            <a:ext cx="146379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Нет!</a:t>
            </a:r>
            <a:endParaRPr lang="ru-RU" sz="5400" b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pic>
        <p:nvPicPr>
          <p:cNvPr id="4" name="Рисунок 3" descr="6a00d83453147169e200e55076158f8834-500wi.jpg"/>
          <p:cNvPicPr>
            <a:picLocks noChangeAspect="1"/>
          </p:cNvPicPr>
          <p:nvPr/>
        </p:nvPicPr>
        <p:blipFill>
          <a:blip r:embed="rId3" cstate="print">
            <a:lum bright="10000" contrast="20000"/>
          </a:blip>
          <a:stretch>
            <a:fillRect/>
          </a:stretch>
        </p:blipFill>
        <p:spPr>
          <a:xfrm>
            <a:off x="23780" y="1214422"/>
            <a:ext cx="4476782" cy="335758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0" y="5643578"/>
            <a:ext cx="4572000" cy="1015663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000" b="1" dirty="0" smtClean="0">
                <a:solidFill>
                  <a:schemeClr val="bg1">
                    <a:lumMod val="95000"/>
                  </a:schemeClr>
                </a:solidFill>
              </a:rPr>
              <a:t>Дорога цивилизации вымощена консервными банками.</a:t>
            </a:r>
          </a:p>
          <a:p>
            <a:pPr algn="r"/>
            <a:r>
              <a:rPr lang="ru-RU" sz="2000" b="1" dirty="0" smtClean="0">
                <a:solidFill>
                  <a:schemeClr val="bg1">
                    <a:lumMod val="95000"/>
                  </a:schemeClr>
                </a:solidFill>
              </a:rPr>
              <a:t>Альберто </a:t>
            </a:r>
            <a:r>
              <a:rPr lang="ru-RU" sz="2000" b="1" dirty="0" err="1" smtClean="0">
                <a:solidFill>
                  <a:schemeClr val="bg1">
                    <a:lumMod val="95000"/>
                  </a:schemeClr>
                </a:solidFill>
              </a:rPr>
              <a:t>Моравиа</a:t>
            </a:r>
            <a:endParaRPr lang="ru-RU" sz="2000" b="1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572000" y="5715016"/>
            <a:ext cx="4572000" cy="101566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000" b="1" dirty="0" smtClean="0"/>
              <a:t>Без бумажек, бутылок, жестянок </a:t>
            </a:r>
          </a:p>
          <a:p>
            <a:pPr algn="ctr"/>
            <a:r>
              <a:rPr lang="ru-RU" sz="2000" b="1" dirty="0" smtClean="0"/>
              <a:t>было б больше красивых полянок.</a:t>
            </a:r>
          </a:p>
          <a:p>
            <a:pPr algn="r"/>
            <a:r>
              <a:rPr lang="ru-RU" sz="2000" b="1" dirty="0" smtClean="0"/>
              <a:t> Елена Ермолова </a:t>
            </a:r>
            <a:endParaRPr lang="ru-RU" sz="2000" b="1" dirty="0"/>
          </a:p>
        </p:txBody>
      </p:sp>
      <p:pic>
        <p:nvPicPr>
          <p:cNvPr id="8196" name="Picture 4" descr="http://gdb.rferl.org/41859F51-28EE-4C75-9C00-2F07B1C48566_mw1024_n_s.jpg"/>
          <p:cNvPicPr>
            <a:picLocks noChangeAspect="1" noChangeArrowheads="1"/>
          </p:cNvPicPr>
          <p:nvPr/>
        </p:nvPicPr>
        <p:blipFill>
          <a:blip r:embed="rId4" cstate="print"/>
          <a:srcRect r="1067" b="3893"/>
          <a:stretch>
            <a:fillRect/>
          </a:stretch>
        </p:blipFill>
        <p:spPr bwMode="auto">
          <a:xfrm>
            <a:off x="4643438" y="2143116"/>
            <a:ext cx="4412347" cy="321471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 spd="med">
    <p:pull dir="u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71472" y="357166"/>
            <a:ext cx="8188139" cy="58477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Мысли глобально, действуй локально.</a:t>
            </a:r>
            <a:endParaRPr lang="ru-RU" sz="32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785786" y="4214818"/>
            <a:ext cx="7572428" cy="193899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Крупные катастрофы, уже разорившие и</a:t>
            </a:r>
          </a:p>
          <a:p>
            <a:pPr algn="ctr"/>
            <a:r>
              <a:rPr lang="ru-RU" sz="2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продолжающие разорять современный мир, </a:t>
            </a:r>
          </a:p>
          <a:p>
            <a:pPr algn="ctr"/>
            <a:r>
              <a:rPr lang="ru-RU" sz="2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происходят от нежелания человека считаться </a:t>
            </a:r>
          </a:p>
          <a:p>
            <a:pPr algn="ctr"/>
            <a:r>
              <a:rPr lang="ru-RU" sz="2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с законами природы, от нежелания понять, </a:t>
            </a:r>
          </a:p>
          <a:p>
            <a:pPr algn="ctr"/>
            <a:r>
              <a:rPr lang="ru-RU" sz="2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что голод нельзя утолить, опустошая землю.</a:t>
            </a:r>
            <a:endParaRPr lang="ru-RU" sz="2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00034" y="1214422"/>
            <a:ext cx="8105571" cy="2585323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Природа не терпит неточностей</a:t>
            </a:r>
          </a:p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и не прощает ошибок!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med">
    <p:pull dir="u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4406869" y="1000108"/>
            <a:ext cx="4737131" cy="34163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Мы В ОТВЕТЕ</a:t>
            </a:r>
          </a:p>
          <a:p>
            <a:pPr algn="ctr"/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ЗА ЭКОЛОГИЮ,</a:t>
            </a:r>
          </a:p>
          <a:p>
            <a:pPr algn="ctr"/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В ОТВЕТЕ</a:t>
            </a:r>
          </a:p>
          <a:p>
            <a:pPr algn="ctr"/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ЗА МИР!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ransition spd="med">
    <p:pull dir="u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YellowTree_original"/>
          <p:cNvPicPr>
            <a:picLocks noChangeAspect="1" noChangeArrowheads="1"/>
          </p:cNvPicPr>
          <p:nvPr/>
        </p:nvPicPr>
        <p:blipFill>
          <a:blip r:embed="rId2" cstate="print"/>
          <a:srcRect l="7082" r="22096"/>
          <a:stretch>
            <a:fillRect/>
          </a:stretch>
        </p:blipFill>
        <p:spPr bwMode="auto">
          <a:xfrm>
            <a:off x="323528" y="3068960"/>
            <a:ext cx="2952328" cy="30243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 descr="krasota_33"/>
          <p:cNvPicPr>
            <a:picLocks noChangeAspect="1" noChangeArrowheads="1"/>
          </p:cNvPicPr>
          <p:nvPr/>
        </p:nvPicPr>
        <p:blipFill>
          <a:blip r:embed="rId3" cstate="print"/>
          <a:srcRect l="8765" r="19775"/>
          <a:stretch>
            <a:fillRect/>
          </a:stretch>
        </p:blipFill>
        <p:spPr bwMode="auto">
          <a:xfrm>
            <a:off x="3131840" y="188640"/>
            <a:ext cx="2880320" cy="2880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 descr="1042448474"/>
          <p:cNvPicPr>
            <a:picLocks noChangeAspect="1" noChangeArrowheads="1"/>
          </p:cNvPicPr>
          <p:nvPr/>
        </p:nvPicPr>
        <p:blipFill>
          <a:blip r:embed="rId4" cstate="print"/>
          <a:srcRect l="22096" r="6799"/>
          <a:stretch>
            <a:fillRect/>
          </a:stretch>
        </p:blipFill>
        <p:spPr bwMode="auto">
          <a:xfrm>
            <a:off x="5940152" y="3068960"/>
            <a:ext cx="2952328" cy="30963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 advClick="0" advTm="0">
    <p:pull dir="u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439729" y="302359"/>
            <a:ext cx="4313810" cy="6555641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ru-RU" sz="2800" b="1" dirty="0" smtClean="0">
                <a:solidFill>
                  <a:srgbClr val="FFFF00"/>
                </a:solidFill>
              </a:rPr>
              <a:t>Давайте сохраним</a:t>
            </a:r>
            <a:br>
              <a:rPr lang="ru-RU" sz="2800" b="1" dirty="0" smtClean="0">
                <a:solidFill>
                  <a:srgbClr val="FFFF00"/>
                </a:solidFill>
              </a:rPr>
            </a:br>
            <a:r>
              <a:rPr lang="ru-RU" sz="2800" b="1" dirty="0" smtClean="0">
                <a:solidFill>
                  <a:srgbClr val="FFFF00"/>
                </a:solidFill>
              </a:rPr>
              <a:t>Ромашку на лугу.</a:t>
            </a:r>
            <a:br>
              <a:rPr lang="ru-RU" sz="2800" b="1" dirty="0" smtClean="0">
                <a:solidFill>
                  <a:srgbClr val="FFFF00"/>
                </a:solidFill>
              </a:rPr>
            </a:br>
            <a:r>
              <a:rPr lang="ru-RU" sz="2800" b="1" dirty="0" smtClean="0">
                <a:solidFill>
                  <a:srgbClr val="FFFF00"/>
                </a:solidFill>
              </a:rPr>
              <a:t>Кувшинку на реке</a:t>
            </a:r>
            <a:br>
              <a:rPr lang="ru-RU" sz="2800" b="1" dirty="0" smtClean="0">
                <a:solidFill>
                  <a:srgbClr val="FFFF00"/>
                </a:solidFill>
              </a:rPr>
            </a:br>
            <a:r>
              <a:rPr lang="ru-RU" sz="2800" b="1" dirty="0" smtClean="0">
                <a:solidFill>
                  <a:srgbClr val="FFFF00"/>
                </a:solidFill>
              </a:rPr>
              <a:t>И клюкву на болоте.</a:t>
            </a:r>
          </a:p>
          <a:p>
            <a:endParaRPr lang="ru-RU" sz="2800" b="1" dirty="0" smtClean="0">
              <a:solidFill>
                <a:srgbClr val="FFFF00"/>
              </a:solidFill>
            </a:endParaRPr>
          </a:p>
          <a:p>
            <a:pPr algn="ctr"/>
            <a:r>
              <a:rPr lang="ru-RU" sz="2800" b="1" dirty="0" smtClean="0">
                <a:solidFill>
                  <a:srgbClr val="FFFF00"/>
                </a:solidFill>
              </a:rPr>
              <a:t>Давайте сохраним</a:t>
            </a:r>
            <a:br>
              <a:rPr lang="ru-RU" sz="2800" b="1" dirty="0" smtClean="0">
                <a:solidFill>
                  <a:srgbClr val="FFFF00"/>
                </a:solidFill>
              </a:rPr>
            </a:br>
            <a:r>
              <a:rPr lang="ru-RU" sz="2800" b="1" dirty="0" smtClean="0">
                <a:solidFill>
                  <a:srgbClr val="FFFF00"/>
                </a:solidFill>
              </a:rPr>
              <a:t>На стрежнях – осетра.</a:t>
            </a:r>
            <a:br>
              <a:rPr lang="ru-RU" sz="2800" b="1" dirty="0" smtClean="0">
                <a:solidFill>
                  <a:srgbClr val="FFFF00"/>
                </a:solidFill>
              </a:rPr>
            </a:br>
            <a:r>
              <a:rPr lang="ru-RU" sz="2800" b="1" dirty="0" smtClean="0">
                <a:solidFill>
                  <a:srgbClr val="FFFF00"/>
                </a:solidFill>
              </a:rPr>
              <a:t>Касатку в небесах,</a:t>
            </a:r>
            <a:br>
              <a:rPr lang="ru-RU" sz="2800" b="1" dirty="0" smtClean="0">
                <a:solidFill>
                  <a:srgbClr val="FFFF00"/>
                </a:solidFill>
              </a:rPr>
            </a:br>
            <a:r>
              <a:rPr lang="ru-RU" sz="2800" b="1" dirty="0" smtClean="0">
                <a:solidFill>
                  <a:srgbClr val="FFFF00"/>
                </a:solidFill>
              </a:rPr>
              <a:t>В таежных дебрях – тигра.</a:t>
            </a:r>
          </a:p>
          <a:p>
            <a:endParaRPr lang="ru-RU" sz="2800" b="1" dirty="0" smtClean="0">
              <a:solidFill>
                <a:srgbClr val="FFFF00"/>
              </a:solidFill>
            </a:endParaRPr>
          </a:p>
          <a:p>
            <a:pPr algn="ctr"/>
            <a:r>
              <a:rPr lang="ru-RU" sz="2800" b="1" dirty="0" smtClean="0">
                <a:solidFill>
                  <a:srgbClr val="FFFF00"/>
                </a:solidFill>
              </a:rPr>
              <a:t>Давайте наши души</a:t>
            </a:r>
            <a:br>
              <a:rPr lang="ru-RU" sz="2800" b="1" dirty="0" smtClean="0">
                <a:solidFill>
                  <a:srgbClr val="FFFF00"/>
                </a:solidFill>
              </a:rPr>
            </a:br>
            <a:r>
              <a:rPr lang="ru-RU" sz="2800" b="1" dirty="0" smtClean="0">
                <a:solidFill>
                  <a:srgbClr val="FFFF00"/>
                </a:solidFill>
              </a:rPr>
              <a:t>Вместе сохраним,</a:t>
            </a:r>
            <a:br>
              <a:rPr lang="ru-RU" sz="2800" b="1" dirty="0" smtClean="0">
                <a:solidFill>
                  <a:srgbClr val="FFFF00"/>
                </a:solidFill>
              </a:rPr>
            </a:br>
            <a:r>
              <a:rPr lang="ru-RU" sz="2800" b="1" dirty="0" smtClean="0">
                <a:solidFill>
                  <a:srgbClr val="FFFF00"/>
                </a:solidFill>
              </a:rPr>
              <a:t>Тогда мы на Земле</a:t>
            </a:r>
            <a:br>
              <a:rPr lang="ru-RU" sz="2800" b="1" dirty="0" smtClean="0">
                <a:solidFill>
                  <a:srgbClr val="FFFF00"/>
                </a:solidFill>
              </a:rPr>
            </a:br>
            <a:r>
              <a:rPr lang="ru-RU" sz="2800" b="1" dirty="0" smtClean="0">
                <a:solidFill>
                  <a:srgbClr val="FFFF00"/>
                </a:solidFill>
              </a:rPr>
              <a:t>И сами сохранимся!</a:t>
            </a:r>
          </a:p>
          <a:p>
            <a:pPr algn="ctr"/>
            <a:endParaRPr lang="ru-RU" sz="2800" b="1" cap="none" spc="150" dirty="0">
              <a:ln w="11430"/>
              <a:solidFill>
                <a:srgbClr val="FFFF00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pic>
        <p:nvPicPr>
          <p:cNvPr id="8" name="Рисунок 7" descr="0_76e44_aa51d0ff_XL.jpe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857752" y="1000108"/>
            <a:ext cx="4214842" cy="4214842"/>
          </a:xfrm>
          <a:prstGeom prst="ellipse">
            <a:avLst/>
          </a:prstGeom>
        </p:spPr>
      </p:pic>
    </p:spTree>
  </p:cSld>
  <p:clrMapOvr>
    <a:masterClrMapping/>
  </p:clrMapOvr>
  <p:transition spd="med">
    <p:pull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5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928670"/>
            <a:ext cx="4500562" cy="286338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3" name="Прямоугольник 2"/>
          <p:cNvSpPr/>
          <p:nvPr/>
        </p:nvSpPr>
        <p:spPr>
          <a:xfrm>
            <a:off x="6272960" y="0"/>
            <a:ext cx="123783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Да!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478550" y="0"/>
            <a:ext cx="146379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Нет!</a:t>
            </a:r>
            <a:endParaRPr lang="ru-RU" sz="54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pic>
        <p:nvPicPr>
          <p:cNvPr id="5" name="Рисунок 4" descr="_getimgpreview3.jpe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643438" y="1857364"/>
            <a:ext cx="4429124" cy="331469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0" y="4143380"/>
            <a:ext cx="4572000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</a:rPr>
              <a:t>Экология - это сук, на котором мы сидим, и залезать на него надо не с топором, а с гармошкой. </a:t>
            </a:r>
          </a:p>
          <a:p>
            <a:pPr algn="r"/>
            <a:endParaRPr lang="ru-RU" sz="2400" b="1" dirty="0" smtClean="0">
              <a:solidFill>
                <a:schemeClr val="bg1"/>
              </a:solidFill>
            </a:endParaRPr>
          </a:p>
          <a:p>
            <a:pPr algn="r"/>
            <a:r>
              <a:rPr lang="ru-RU" sz="2400" b="1" dirty="0" smtClean="0">
                <a:solidFill>
                  <a:schemeClr val="bg1"/>
                </a:solidFill>
              </a:rPr>
              <a:t>Георгий Александров</a:t>
            </a:r>
            <a:endParaRPr lang="ru-RU" sz="24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med">
    <p:pull dir="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6272960" y="0"/>
            <a:ext cx="123783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Да!</a:t>
            </a:r>
            <a:endParaRPr lang="ru-RU" sz="5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478551" y="0"/>
            <a:ext cx="146379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Нет!</a:t>
            </a:r>
            <a:endParaRPr lang="ru-RU" sz="5400" b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pic>
        <p:nvPicPr>
          <p:cNvPr id="10" name="Рисунок 9" descr="105750_1024_768.jpg"/>
          <p:cNvPicPr>
            <a:picLocks noChangeAspect="1"/>
          </p:cNvPicPr>
          <p:nvPr/>
        </p:nvPicPr>
        <p:blipFill>
          <a:blip r:embed="rId3" cstate="print">
            <a:lum bright="10000" contrast="20000"/>
          </a:blip>
          <a:stretch>
            <a:fillRect/>
          </a:stretch>
        </p:blipFill>
        <p:spPr>
          <a:xfrm>
            <a:off x="4643438" y="2214554"/>
            <a:ext cx="4381531" cy="328614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7410" name="Picture 2" descr="http://cs407420.userapi.com/v407420239/20a7/ceFFz994DeU.jpg"/>
          <p:cNvPicPr>
            <a:picLocks noChangeAspect="1" noChangeArrowheads="1"/>
          </p:cNvPicPr>
          <p:nvPr/>
        </p:nvPicPr>
        <p:blipFill>
          <a:blip r:embed="rId4" cstate="print">
            <a:lum bright="10000" contrast="20000"/>
          </a:blip>
          <a:srcRect/>
          <a:stretch>
            <a:fillRect/>
          </a:stretch>
        </p:blipFill>
        <p:spPr bwMode="auto">
          <a:xfrm>
            <a:off x="-32" y="1214422"/>
            <a:ext cx="4428060" cy="308217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 spd="med">
    <p:pull dir="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272960" y="0"/>
            <a:ext cx="123783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Да!</a:t>
            </a:r>
            <a:endParaRPr lang="ru-RU" sz="5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478551" y="0"/>
            <a:ext cx="146379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Нет!</a:t>
            </a:r>
          </a:p>
        </p:txBody>
      </p:sp>
      <p:pic>
        <p:nvPicPr>
          <p:cNvPr id="4" name="Рисунок 3" descr="1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32" y="1142984"/>
            <a:ext cx="4476781" cy="335758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Рисунок 4" descr="Nature_Fields_Green_field_beneath_a_blue_sky_015103_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786314" y="1643050"/>
            <a:ext cx="4262499" cy="319687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4572000" y="4919008"/>
            <a:ext cx="4572000" cy="193899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400" b="1" dirty="0" smtClean="0"/>
              <a:t>Из-за проблем, связанных с экологией, битв происходит всё меньше и меньше. Попробуй сейчас чисто поле найти. </a:t>
            </a:r>
          </a:p>
          <a:p>
            <a:pPr algn="r"/>
            <a:r>
              <a:rPr lang="ru-RU" sz="2400" b="1" dirty="0" smtClean="0"/>
              <a:t>Юрий Татаркин </a:t>
            </a:r>
            <a:endParaRPr lang="ru-RU" sz="2400" b="1" dirty="0"/>
          </a:p>
        </p:txBody>
      </p:sp>
    </p:spTree>
  </p:cSld>
  <p:clrMapOvr>
    <a:masterClrMapping/>
  </p:clrMapOvr>
  <p:transition spd="med">
    <p:pull dir="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272960" y="0"/>
            <a:ext cx="123783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Да!</a:t>
            </a:r>
            <a:endParaRPr lang="ru-RU" sz="5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478551" y="0"/>
            <a:ext cx="146379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Нет!</a:t>
            </a:r>
            <a:endParaRPr lang="ru-RU" sz="5400" b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pic>
        <p:nvPicPr>
          <p:cNvPr id="6" name="Рисунок 5" descr="39-1.jpg"/>
          <p:cNvPicPr>
            <a:picLocks noChangeAspect="1"/>
          </p:cNvPicPr>
          <p:nvPr/>
        </p:nvPicPr>
        <p:blipFill>
          <a:blip r:embed="rId3" cstate="print">
            <a:lum contrast="10000"/>
          </a:blip>
          <a:stretch>
            <a:fillRect/>
          </a:stretch>
        </p:blipFill>
        <p:spPr>
          <a:xfrm>
            <a:off x="98017" y="1000108"/>
            <a:ext cx="4402545" cy="330397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9" name="Рисунок 8" descr="0b1b06e9fc4bb5410e4ab020b91f6f52.jpeg"/>
          <p:cNvPicPr>
            <a:picLocks noChangeAspect="1"/>
          </p:cNvPicPr>
          <p:nvPr/>
        </p:nvPicPr>
        <p:blipFill>
          <a:blip r:embed="rId4" cstate="print">
            <a:lum contrast="10000"/>
          </a:blip>
          <a:stretch>
            <a:fillRect/>
          </a:stretch>
        </p:blipFill>
        <p:spPr>
          <a:xfrm>
            <a:off x="4697819" y="2643182"/>
            <a:ext cx="4360920" cy="258747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 spd="med">
    <p:pull dir="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272960" y="0"/>
            <a:ext cx="123783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Да!</a:t>
            </a:r>
            <a:endParaRPr lang="ru-RU" sz="5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478551" y="0"/>
            <a:ext cx="146379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Нет!</a:t>
            </a:r>
            <a:endParaRPr lang="ru-RU" sz="5400" b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pic>
        <p:nvPicPr>
          <p:cNvPr id="4" name="Рисунок 3" descr="233fsdffdsf334.jpg"/>
          <p:cNvPicPr>
            <a:picLocks noChangeAspect="1"/>
          </p:cNvPicPr>
          <p:nvPr/>
        </p:nvPicPr>
        <p:blipFill>
          <a:blip r:embed="rId3" cstate="print">
            <a:lum contrast="10000"/>
          </a:blip>
          <a:stretch>
            <a:fillRect/>
          </a:stretch>
        </p:blipFill>
        <p:spPr>
          <a:xfrm>
            <a:off x="71406" y="1571612"/>
            <a:ext cx="4327494" cy="321471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Рисунок 4" descr="umri.jpg"/>
          <p:cNvPicPr>
            <a:picLocks noChangeAspect="1"/>
          </p:cNvPicPr>
          <p:nvPr/>
        </p:nvPicPr>
        <p:blipFill>
          <a:blip r:embed="rId4" cstate="print">
            <a:lum contrast="10000"/>
          </a:blip>
          <a:stretch>
            <a:fillRect/>
          </a:stretch>
        </p:blipFill>
        <p:spPr>
          <a:xfrm>
            <a:off x="5214942" y="928670"/>
            <a:ext cx="3286148" cy="438153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4572000" y="5429264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400" b="1" dirty="0" smtClean="0"/>
              <a:t>Пусть купят для Шарика фоторужье: это и охота, и зверей убивать не надо. </a:t>
            </a:r>
            <a:endParaRPr lang="ru-RU" sz="2400" b="1" dirty="0"/>
          </a:p>
        </p:txBody>
      </p:sp>
    </p:spTree>
  </p:cSld>
  <p:clrMapOvr>
    <a:masterClrMapping/>
  </p:clrMapOvr>
  <p:transition spd="med">
    <p:pull dir="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272960" y="0"/>
            <a:ext cx="123783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Да!</a:t>
            </a:r>
            <a:endParaRPr lang="ru-RU" sz="5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478551" y="0"/>
            <a:ext cx="146379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Нет!</a:t>
            </a:r>
            <a:endParaRPr lang="ru-RU" sz="5400" b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pic>
        <p:nvPicPr>
          <p:cNvPr id="5" name="Рисунок 4" descr="96558978.jpg"/>
          <p:cNvPicPr>
            <a:picLocks noChangeAspect="1"/>
          </p:cNvPicPr>
          <p:nvPr/>
        </p:nvPicPr>
        <p:blipFill>
          <a:blip r:embed="rId3" cstate="print">
            <a:lum bright="10000" contrast="10000"/>
          </a:blip>
          <a:stretch>
            <a:fillRect/>
          </a:stretch>
        </p:blipFill>
        <p:spPr>
          <a:xfrm>
            <a:off x="71438" y="1071546"/>
            <a:ext cx="4429124" cy="332636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4572000" y="5429264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/>
            <a:r>
              <a:rPr lang="ru-RU" sz="2400" b="1" dirty="0" smtClean="0"/>
              <a:t>Экологи полагают, что журавль в небе лучше, чем синица в руках. </a:t>
            </a:r>
          </a:p>
          <a:p>
            <a:pPr algn="r"/>
            <a:r>
              <a:rPr lang="ru-RU" sz="2400" b="1" dirty="0" smtClean="0"/>
              <a:t>Стэнли Пирсон </a:t>
            </a:r>
            <a:endParaRPr lang="ru-RU" sz="2400" b="1" dirty="0"/>
          </a:p>
        </p:txBody>
      </p:sp>
      <p:pic>
        <p:nvPicPr>
          <p:cNvPr id="13314" name="Picture 2" descr="http://orthodoxy.org.ua/sites/default/files/image1/33979480-zhur_glav.jpg"/>
          <p:cNvPicPr>
            <a:picLocks noChangeAspect="1" noChangeArrowheads="1"/>
          </p:cNvPicPr>
          <p:nvPr/>
        </p:nvPicPr>
        <p:blipFill>
          <a:blip r:embed="rId4" cstate="print"/>
          <a:srcRect l="19649" t="4082" r="2508" b="4082"/>
          <a:stretch>
            <a:fillRect/>
          </a:stretch>
        </p:blipFill>
        <p:spPr bwMode="auto">
          <a:xfrm>
            <a:off x="4691063" y="1928802"/>
            <a:ext cx="4381531" cy="328614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 spd="med">
    <p:pull dir="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272960" y="0"/>
            <a:ext cx="123783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Да!</a:t>
            </a:r>
            <a:endParaRPr lang="ru-RU" sz="5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478551" y="0"/>
            <a:ext cx="146379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Нет!</a:t>
            </a:r>
            <a:endParaRPr lang="ru-RU" sz="5400" b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pic>
        <p:nvPicPr>
          <p:cNvPr id="4" name="Рисунок 3" descr="549741.jpg"/>
          <p:cNvPicPr>
            <a:picLocks noChangeAspect="1"/>
          </p:cNvPicPr>
          <p:nvPr/>
        </p:nvPicPr>
        <p:blipFill>
          <a:blip r:embed="rId3" cstate="print">
            <a:lum contrast="10000"/>
          </a:blip>
          <a:stretch>
            <a:fillRect/>
          </a:stretch>
        </p:blipFill>
        <p:spPr>
          <a:xfrm>
            <a:off x="58540" y="1714489"/>
            <a:ext cx="4442022" cy="292895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Рисунок 4" descr="amrn14l.jpg"/>
          <p:cNvPicPr>
            <a:picLocks noChangeAspect="1"/>
          </p:cNvPicPr>
          <p:nvPr/>
        </p:nvPicPr>
        <p:blipFill>
          <a:blip r:embed="rId4" cstate="print">
            <a:lum contrast="10000"/>
          </a:blip>
          <a:srcRect t="13125" r="8783"/>
          <a:stretch>
            <a:fillRect/>
          </a:stretch>
        </p:blipFill>
        <p:spPr>
          <a:xfrm>
            <a:off x="4857752" y="928670"/>
            <a:ext cx="4107461" cy="528641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0" y="5072074"/>
            <a:ext cx="4572000" cy="156966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</a:rPr>
              <a:t>Открыли фабрику, производящую экологически чистую вонь. </a:t>
            </a:r>
          </a:p>
          <a:p>
            <a:pPr algn="r"/>
            <a:r>
              <a:rPr lang="ru-RU" sz="2400" b="1" dirty="0" smtClean="0">
                <a:solidFill>
                  <a:schemeClr val="bg1"/>
                </a:solidFill>
              </a:rPr>
              <a:t>Александр </a:t>
            </a:r>
            <a:r>
              <a:rPr lang="ru-RU" sz="2400" b="1" dirty="0" err="1" smtClean="0">
                <a:solidFill>
                  <a:schemeClr val="bg1"/>
                </a:solidFill>
              </a:rPr>
              <a:t>Циткин</a:t>
            </a:r>
            <a:endParaRPr lang="ru-RU" sz="24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med">
    <p:pull dir="u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297</TotalTime>
  <Words>338</Words>
  <Application>Microsoft Office PowerPoint</Application>
  <PresentationFormat>Экран (4:3)</PresentationFormat>
  <Paragraphs>72</Paragraphs>
  <Slides>19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</vt:vector>
  </TitlesOfParts>
  <Company>DG Win&amp;Soft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12</cp:lastModifiedBy>
  <cp:revision>37</cp:revision>
  <dcterms:created xsi:type="dcterms:W3CDTF">2011-12-02T06:16:58Z</dcterms:created>
  <dcterms:modified xsi:type="dcterms:W3CDTF">2014-10-18T02:36:47Z</dcterms:modified>
</cp:coreProperties>
</file>